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65" r:id="rId4"/>
    <p:sldId id="263" r:id="rId5"/>
    <p:sldId id="278" r:id="rId6"/>
    <p:sldId id="259" r:id="rId7"/>
    <p:sldId id="260" r:id="rId8"/>
    <p:sldId id="268" r:id="rId9"/>
    <p:sldId id="279" r:id="rId10"/>
    <p:sldId id="280" r:id="rId11"/>
    <p:sldId id="281" r:id="rId12"/>
    <p:sldId id="257" r:id="rId13"/>
    <p:sldId id="269" r:id="rId14"/>
    <p:sldId id="270" r:id="rId15"/>
    <p:sldId id="277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333" autoAdjust="0"/>
  </p:normalViewPr>
  <p:slideViewPr>
    <p:cSldViewPr>
      <p:cViewPr>
        <p:scale>
          <a:sx n="66" d="100"/>
          <a:sy n="66" d="100"/>
        </p:scale>
        <p:origin x="-293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6249B-8FC5-40A5-B4A5-677E4CCFFA9B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15820-219C-4314-9836-098B13AEF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7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859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906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13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830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66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52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24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24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5820-219C-4314-9836-098B13AEF06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2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0F1BA-1849-458C-B4B2-8B715FB53BE0}" type="datetimeFigureOut">
              <a:rPr lang="ru-RU" smtClean="0"/>
              <a:pPr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C474C-DBA9-4FB4-87EE-7C3F526AD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.appstorm.net/roundups/media-roundups/10-great-html5-video-players/" TargetMode="External"/><Relationship Id="rId2" Type="http://schemas.openxmlformats.org/officeDocument/2006/relationships/hyperlink" Target="http://html5video.org/wiki/HTML5_Player_Comparis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10/05/video/mediaevent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hikuyonok.ru/2010/03/ambilight-vide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accent5">
                    <a:lumMod val="75000"/>
                  </a:schemeClr>
                </a:solidFill>
              </a:rPr>
              <a:t>&lt;Video&gt;X</a:t>
            </a:r>
            <a:r>
              <a:rPr lang="ru-RU" sz="7200" b="1" dirty="0" err="1">
                <a:solidFill>
                  <a:schemeClr val="accent5">
                    <a:lumMod val="75000"/>
                  </a:schemeClr>
                </a:solidFill>
              </a:rPr>
              <a:t>роника</a:t>
            </a:r>
            <a:endParaRPr lang="ru-RU" sz="7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Карлович Александр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295400" y="838200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Rolling Scopes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Возможности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&lt;Video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#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плеер со сложной логикой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12476"/>
            <a:ext cx="6629400" cy="433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2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Видеоплейеры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hlinkClick r:id="rId2"/>
              </a:rPr>
              <a:t>Ссылка раз</a:t>
            </a:r>
            <a:r>
              <a:rPr lang="ru-RU" dirty="0" smtClean="0"/>
              <a:t>, </a:t>
            </a:r>
            <a:r>
              <a:rPr lang="ru-RU" dirty="0" smtClean="0">
                <a:hlinkClick r:id="rId3"/>
              </a:rPr>
              <a:t>ссылка два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57462"/>
            <a:ext cx="6248400" cy="3824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5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Video-Magic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Chrome </a:t>
            </a:r>
            <a:r>
              <a:rPr lang="ru-RU" sz="4000" dirty="0" smtClean="0"/>
              <a:t>не может проиграть одновременно два одинаковых </a:t>
            </a:r>
            <a:r>
              <a:rPr lang="ru-RU" sz="4000" dirty="0" err="1" smtClean="0"/>
              <a:t>стрима</a:t>
            </a:r>
            <a:endParaRPr lang="en-US" sz="40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="http://media.w3.org/2010/05/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sintel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/trailer.mp4"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controls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="http://media.w3.org/2010/05/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sintel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/trailer.mp4"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controls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html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Video-Magic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iOS</a:t>
            </a:r>
            <a:r>
              <a:rPr lang="en-US" dirty="0" smtClean="0"/>
              <a:t> Safari –</a:t>
            </a:r>
            <a:r>
              <a:rPr lang="ru-RU" dirty="0" smtClean="0"/>
              <a:t> работает только первый </a:t>
            </a:r>
            <a:r>
              <a:rPr lang="en-US" dirty="0" smtClean="0"/>
              <a:t>&lt;source&gt;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0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controls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000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</a:t>
            </a:r>
            <a:r>
              <a:rPr lang="en-US" sz="2400" b="1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400" b="1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source</a:t>
            </a:r>
            <a:r>
              <a:rPr lang="en-US" sz="24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b="1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id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</a:t>
            </a:r>
            <a:r>
              <a:rPr lang="en-US" sz="24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webm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24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b="1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="video/</a:t>
            </a:r>
            <a:r>
              <a:rPr lang="en-US" sz="24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webm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24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="http://media.w3.org/2010/05/</a:t>
            </a:r>
            <a:r>
              <a:rPr lang="en-US" sz="24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sintel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</a:t>
            </a:r>
            <a:r>
              <a:rPr lang="en-US" sz="2400" b="1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trailer.webm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"&gt;&lt;/</a:t>
            </a:r>
            <a:r>
              <a:rPr lang="en-US" sz="2400" b="1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source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400" b="1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   </a:t>
            </a:r>
            <a:r>
              <a:rPr lang="en-US" sz="16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16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source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id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="mp4"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="video/mp4"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="http://media.w3.org/2010/05/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sintel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/trailer.mp4"&gt;&lt;/</a:t>
            </a:r>
            <a:r>
              <a:rPr lang="en-US" sz="16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source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sz="20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530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Video-Magic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iOS</a:t>
            </a:r>
            <a:r>
              <a:rPr lang="en-US" dirty="0" smtClean="0"/>
              <a:t> </a:t>
            </a:r>
            <a:r>
              <a:rPr lang="en-US" dirty="0"/>
              <a:t>Safari</a:t>
            </a:r>
            <a:r>
              <a:rPr lang="ru-RU" dirty="0"/>
              <a:t> загружает видео только после клика пользователя по контейнеру </a:t>
            </a:r>
            <a:r>
              <a:rPr lang="en-US" dirty="0"/>
              <a:t>&lt;</a:t>
            </a:r>
            <a:r>
              <a:rPr lang="en-US" dirty="0" smtClean="0"/>
              <a:t>video&gt;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20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autoplay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="true"</a:t>
            </a:r>
            <a:r>
              <a:rPr lang="en-US" sz="2400" b="1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="http://media.w3.org/2010/05/</a:t>
            </a:r>
            <a:r>
              <a:rPr lang="en-US" sz="2000" dirty="0" err="1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sintel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/trailer.mp4"&gt;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sz="20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sz="20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484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Недостатки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&lt;video&gt;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- Необходима </a:t>
            </a:r>
            <a:r>
              <a:rPr lang="ru-RU" dirty="0" err="1" smtClean="0"/>
              <a:t>кроссбраузерная</a:t>
            </a:r>
            <a:r>
              <a:rPr lang="ru-RU" dirty="0" smtClean="0"/>
              <a:t> верстка (как следствие увеличение временных затрат на разработку)</a:t>
            </a:r>
          </a:p>
          <a:p>
            <a:pPr marL="0" indent="0">
              <a:buNone/>
            </a:pPr>
            <a:r>
              <a:rPr lang="ru-RU" dirty="0" smtClean="0"/>
              <a:t>- На разных платформах существуют свои ограничения и баги</a:t>
            </a:r>
          </a:p>
          <a:p>
            <a:pPr marL="0" indent="0">
              <a:buNone/>
            </a:pPr>
            <a:r>
              <a:rPr lang="ru-RU" dirty="0" smtClean="0"/>
              <a:t>- Никто не знает что будет дальше и кто выиграет в войне видеокодеков</a:t>
            </a:r>
          </a:p>
        </p:txBody>
      </p:sp>
    </p:spTree>
    <p:extLst>
      <p:ext uri="{BB962C8B-B14F-4D97-AF65-F5344CB8AC3E}">
        <p14:creationId xmlns:p14="http://schemas.microsoft.com/office/powerpoint/2010/main" val="2704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Подытожим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 smtClean="0"/>
          </a:p>
        </p:txBody>
      </p:sp>
      <p:pic>
        <p:nvPicPr>
          <p:cNvPr id="4098" name="Picture 2" descr="html5 video How to Create HTML5 Video for Your Webs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4648200" cy="442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&lt;Video&gt;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Фикация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Video HTML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371600"/>
            <a:ext cx="4635500" cy="463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2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Суровые будни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s0-www.ltvimg.com/cdn/farfuture/2EMcD-_w11Q5HXFD7zx0Hvbu3Y--pzVNZ6SpEeCb-nc/mtime:1318006585/sites/default/files/HTML5vsFlash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27" y="1676400"/>
            <a:ext cx="7286171" cy="457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44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Веб-форматы(кодеки)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2003 - FLV (H.263)</a:t>
            </a:r>
          </a:p>
          <a:p>
            <a:pPr>
              <a:buFontTx/>
              <a:buChar char="-"/>
            </a:pPr>
            <a:r>
              <a:rPr lang="en-US" dirty="0" smtClean="0"/>
              <a:t>2003 - MPEG4</a:t>
            </a:r>
            <a:r>
              <a:rPr lang="ru-RU" dirty="0" smtClean="0"/>
              <a:t> </a:t>
            </a:r>
            <a:r>
              <a:rPr lang="en-US" dirty="0"/>
              <a:t>(H.264</a:t>
            </a:r>
            <a:r>
              <a:rPr lang="ru-RU" dirty="0" smtClean="0"/>
              <a:t>)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2004</a:t>
            </a:r>
            <a:r>
              <a:rPr lang="ru-RU" dirty="0" smtClean="0"/>
              <a:t> - </a:t>
            </a:r>
            <a:r>
              <a:rPr lang="en-US" dirty="0" smtClean="0"/>
              <a:t> OGG</a:t>
            </a:r>
            <a:r>
              <a:rPr lang="ru-RU" dirty="0" smtClean="0"/>
              <a:t> </a:t>
            </a:r>
            <a:r>
              <a:rPr lang="en-US" dirty="0" smtClean="0"/>
              <a:t>(VP3, </a:t>
            </a:r>
            <a:r>
              <a:rPr lang="en-US" dirty="0" err="1" smtClean="0"/>
              <a:t>Theora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/>
              <a:t>2007 </a:t>
            </a:r>
            <a:r>
              <a:rPr lang="en-US" dirty="0"/>
              <a:t>- MP4(H.264) </a:t>
            </a:r>
            <a:r>
              <a:rPr lang="en-US" dirty="0" smtClean="0"/>
              <a:t>inside Flash Player</a:t>
            </a:r>
          </a:p>
          <a:p>
            <a:pPr>
              <a:buFontTx/>
              <a:buChar char="-"/>
            </a:pPr>
            <a:r>
              <a:rPr lang="en-US" dirty="0" smtClean="0"/>
              <a:t>2010 - </a:t>
            </a:r>
            <a:r>
              <a:rPr lang="en-US" dirty="0" err="1" smtClean="0"/>
              <a:t>WebM</a:t>
            </a:r>
            <a:r>
              <a:rPr lang="en-US" dirty="0" smtClean="0"/>
              <a:t> (VP8)</a:t>
            </a:r>
            <a:r>
              <a:rPr lang="ru-RU" dirty="0" smtClean="0"/>
              <a:t> </a:t>
            </a:r>
            <a:r>
              <a:rPr lang="en-US" dirty="0" smtClean="0"/>
              <a:t>Google I/O</a:t>
            </a:r>
          </a:p>
          <a:p>
            <a:pPr>
              <a:buFontTx/>
              <a:buChar char="-"/>
            </a:pPr>
            <a:r>
              <a:rPr lang="en-US" dirty="0"/>
              <a:t>2010 - IE</a:t>
            </a:r>
            <a:r>
              <a:rPr lang="ru-RU" dirty="0"/>
              <a:t>9 как плагин </a:t>
            </a:r>
            <a:r>
              <a:rPr lang="ru-RU" dirty="0" smtClean="0"/>
              <a:t>поддерживает </a:t>
            </a:r>
            <a:r>
              <a:rPr lang="en-US" dirty="0" err="1" smtClean="0"/>
              <a:t>WebM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2010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- Adobe </a:t>
            </a:r>
            <a:r>
              <a:rPr lang="ru-RU" dirty="0">
                <a:solidFill>
                  <a:srgbClr val="FF0000"/>
                </a:solidFill>
              </a:rPr>
              <a:t>анонсирует поддержку </a:t>
            </a:r>
            <a:r>
              <a:rPr lang="en-US" dirty="0" err="1" smtClean="0">
                <a:solidFill>
                  <a:srgbClr val="FF0000"/>
                </a:solidFill>
              </a:rPr>
              <a:t>WebM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2011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Google </a:t>
            </a:r>
            <a:r>
              <a:rPr lang="ru-RU" dirty="0">
                <a:solidFill>
                  <a:srgbClr val="FF0000"/>
                </a:solidFill>
              </a:rPr>
              <a:t>анонсирует  удаление поддержки </a:t>
            </a:r>
            <a:r>
              <a:rPr lang="en-US" dirty="0">
                <a:solidFill>
                  <a:srgbClr val="FF0000"/>
                </a:solidFill>
              </a:rPr>
              <a:t>H.264 </a:t>
            </a:r>
            <a:r>
              <a:rPr lang="ru-RU" dirty="0" smtClean="0">
                <a:solidFill>
                  <a:srgbClr val="FF0000"/>
                </a:solidFill>
              </a:rPr>
              <a:t>из </a:t>
            </a:r>
            <a:r>
              <a:rPr lang="en-US" dirty="0" smtClean="0">
                <a:solidFill>
                  <a:srgbClr val="FF0000"/>
                </a:solidFill>
              </a:rPr>
              <a:t>Chrome</a:t>
            </a:r>
          </a:p>
          <a:p>
            <a:pPr>
              <a:buFontTx/>
              <a:buChar char="-"/>
            </a:pPr>
            <a:r>
              <a:rPr lang="en-US" dirty="0"/>
              <a:t>2013</a:t>
            </a:r>
            <a:r>
              <a:rPr lang="ru-RU" dirty="0"/>
              <a:t> </a:t>
            </a:r>
            <a:r>
              <a:rPr lang="en-US" dirty="0" smtClean="0"/>
              <a:t>- </a:t>
            </a:r>
            <a:r>
              <a:rPr lang="en-US" dirty="0"/>
              <a:t>Firefox</a:t>
            </a:r>
            <a:r>
              <a:rPr lang="ru-RU" dirty="0"/>
              <a:t> 21 </a:t>
            </a:r>
            <a:r>
              <a:rPr lang="ru-RU" dirty="0" smtClean="0"/>
              <a:t>частично поддерживает </a:t>
            </a:r>
            <a:r>
              <a:rPr lang="en-US" dirty="0" smtClean="0"/>
              <a:t>H.264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/>
              <a:t>2013, </a:t>
            </a:r>
            <a:r>
              <a:rPr lang="ru-RU" dirty="0" smtClean="0"/>
              <a:t>январь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стандарт </a:t>
            </a:r>
            <a:r>
              <a:rPr lang="en-US" dirty="0" smtClean="0"/>
              <a:t>H.265</a:t>
            </a:r>
          </a:p>
          <a:p>
            <a:pPr>
              <a:buFontTx/>
              <a:buChar char="-"/>
            </a:pPr>
            <a:r>
              <a:rPr lang="en-US" dirty="0" smtClean="0"/>
              <a:t>2013, </a:t>
            </a:r>
            <a:r>
              <a:rPr lang="ru-RU" dirty="0" smtClean="0"/>
              <a:t>июнь</a:t>
            </a:r>
            <a:r>
              <a:rPr lang="en-US" dirty="0" smtClean="0"/>
              <a:t> </a:t>
            </a:r>
            <a:r>
              <a:rPr lang="ru-RU" dirty="0"/>
              <a:t>-</a:t>
            </a:r>
            <a:r>
              <a:rPr lang="en-US" dirty="0" smtClean="0"/>
              <a:t> </a:t>
            </a:r>
            <a:r>
              <a:rPr lang="ru-RU" dirty="0" smtClean="0"/>
              <a:t>стандарт </a:t>
            </a:r>
            <a:r>
              <a:rPr lang="en-US" dirty="0" smtClean="0"/>
              <a:t>VP9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55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Caniuse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&lt;video&gt;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Projects\AlexKarlovich\_repository\TheRollingScopes\images\table-fu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11" y="1676399"/>
            <a:ext cx="8269447" cy="43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34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&lt;Video&gt; fallback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18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controls</a:t>
            </a: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</a:t>
            </a:r>
            <a:r>
              <a:rPr lang="en-US" sz="18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source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="video.mp4"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="video/mp4"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/&gt;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  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</a:t>
            </a:r>
            <a:r>
              <a:rPr lang="en-US" sz="18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source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</a:t>
            </a:r>
            <a:r>
              <a:rPr lang="en-US" sz="18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video.webm</a:t>
            </a: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</a:t>
            </a: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video/</a:t>
            </a:r>
            <a:r>
              <a:rPr lang="en-US" sz="1800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webm</a:t>
            </a: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/&gt;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</a:t>
            </a:r>
            <a:r>
              <a:rPr lang="en-US" sz="18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embed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err="1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src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="http://blip.tv/play/gcMVgcmBAgA%2Em4v"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	</a:t>
            </a:r>
            <a:r>
              <a:rPr lang="en-US" sz="1800" dirty="0" smtClean="0">
                <a:solidFill>
                  <a:srgbClr val="FF0000"/>
                </a:solidFill>
                <a:highlight>
                  <a:srgbClr val="FFFFFF"/>
                </a:highlight>
                <a:latin typeface="Consolas"/>
              </a:rPr>
              <a:t>type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="application/x-shockwave-flash</a:t>
            </a: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"&gt;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    &lt;/</a:t>
            </a:r>
            <a:r>
              <a:rPr lang="en-US" sz="18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embed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&lt;/</a:t>
            </a:r>
            <a:r>
              <a:rPr lang="en-US" sz="1800" dirty="0">
                <a:solidFill>
                  <a:srgbClr val="800000"/>
                </a:solidFill>
                <a:highlight>
                  <a:srgbClr val="FFFFFF"/>
                </a:highlight>
                <a:latin typeface="Consolas"/>
              </a:rPr>
              <a:t>video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&lt;Video&gt; fallback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#2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(Modernizr.video.h264 ==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{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	// flash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{</a:t>
            </a:r>
          </a:p>
          <a:p>
            <a:pPr marL="800100" lvl="2" indent="0">
              <a:buNone/>
            </a:pP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 //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/>
              </a:rPr>
              <a:t>html5 video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Video API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447800"/>
            <a:ext cx="70866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6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Возможности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&lt;Video&gt;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hlinkClick r:id="rId2"/>
              </a:rPr>
              <a:t>Ambilight</a:t>
            </a:r>
            <a:endParaRPr lang="ru-RU" b="1" dirty="0" smtClean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90750"/>
            <a:ext cx="7620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315</Words>
  <Application>Microsoft Office PowerPoint</Application>
  <PresentationFormat>On-screen Show (4:3)</PresentationFormat>
  <Paragraphs>71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Тема Office</vt:lpstr>
      <vt:lpstr>&lt;Video&gt;Xроника</vt:lpstr>
      <vt:lpstr>&lt;Video&gt;Фикация</vt:lpstr>
      <vt:lpstr>Суровые будни</vt:lpstr>
      <vt:lpstr>Веб-форматы(кодеки)</vt:lpstr>
      <vt:lpstr>Caniuse &lt;video&gt;</vt:lpstr>
      <vt:lpstr>&lt;Video&gt; fallback</vt:lpstr>
      <vt:lpstr>&lt;Video&gt; fallback #2</vt:lpstr>
      <vt:lpstr>Video API</vt:lpstr>
      <vt:lpstr>Возможности &lt;Video&gt;</vt:lpstr>
      <vt:lpstr>Возможности &lt;Video&gt; #2: плеер со сложной логикой</vt:lpstr>
      <vt:lpstr>Видеоплейеры</vt:lpstr>
      <vt:lpstr>Video-Magic</vt:lpstr>
      <vt:lpstr>Video-Magic</vt:lpstr>
      <vt:lpstr>Video-Magic</vt:lpstr>
      <vt:lpstr>Недостатки &lt;video&gt;</vt:lpstr>
      <vt:lpstr>Подытожим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&lt;Video&gt;хроника</dc:title>
  <dc:creator>Guest</dc:creator>
  <cp:lastModifiedBy>Aliaksandr Karlovich</cp:lastModifiedBy>
  <cp:revision>176</cp:revision>
  <dcterms:created xsi:type="dcterms:W3CDTF">2013-06-22T12:55:27Z</dcterms:created>
  <dcterms:modified xsi:type="dcterms:W3CDTF">2013-07-10T13:55:37Z</dcterms:modified>
</cp:coreProperties>
</file>